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" id="{5D67A1D9-AEE3-4F46-8D32-8402958680E2}">
          <p14:sldIdLst>
            <p14:sldId id="256"/>
            <p14:sldId id="257"/>
            <p14:sldId id="258"/>
            <p14:sldId id="259"/>
            <p14:sldId id="262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k khasim Basha" userId="190d7a5c9560b280" providerId="LiveId" clId="{1CC8913D-B703-489D-AC81-660FD632D6FB}"/>
    <pc:docChg chg="custSel modSld">
      <pc:chgData name="Shaik khasim Basha" userId="190d7a5c9560b280" providerId="LiveId" clId="{1CC8913D-B703-489D-AC81-660FD632D6FB}" dt="2022-12-05T08:00:55.829" v="59" actId="1076"/>
      <pc:docMkLst>
        <pc:docMk/>
      </pc:docMkLst>
      <pc:sldChg chg="addSp delSp modSp mod">
        <pc:chgData name="Shaik khasim Basha" userId="190d7a5c9560b280" providerId="LiveId" clId="{1CC8913D-B703-489D-AC81-660FD632D6FB}" dt="2022-12-05T08:00:55.829" v="59" actId="1076"/>
        <pc:sldMkLst>
          <pc:docMk/>
          <pc:sldMk cId="3239139988" sldId="256"/>
        </pc:sldMkLst>
        <pc:spChg chg="del mod">
          <ac:chgData name="Shaik khasim Basha" userId="190d7a5c9560b280" providerId="LiveId" clId="{1CC8913D-B703-489D-AC81-660FD632D6FB}" dt="2022-12-05T08:00:47.782" v="58" actId="478"/>
          <ac:spMkLst>
            <pc:docMk/>
            <pc:sldMk cId="3239139988" sldId="256"/>
            <ac:spMk id="2" creationId="{5D6D7ED1-FE4A-4B9F-DF21-47427A61D565}"/>
          </ac:spMkLst>
        </pc:spChg>
        <pc:spChg chg="add mod">
          <ac:chgData name="Shaik khasim Basha" userId="190d7a5c9560b280" providerId="LiveId" clId="{1CC8913D-B703-489D-AC81-660FD632D6FB}" dt="2022-12-05T08:00:55.829" v="59" actId="1076"/>
          <ac:spMkLst>
            <pc:docMk/>
            <pc:sldMk cId="3239139988" sldId="256"/>
            <ac:spMk id="4" creationId="{8A0FB31F-CA4A-404C-AD85-55F6BD9788A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54C71D-5605-D510-9FB1-B8A331C1ED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Report by :  </a:t>
            </a:r>
            <a:endParaRPr lang="en-IN" sz="2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49CADD2-2348-AD95-2523-AA6E3F54B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45223"/>
              </p:ext>
            </p:extLst>
          </p:nvPr>
        </p:nvGraphicFramePr>
        <p:xfrm>
          <a:off x="448574" y="3085766"/>
          <a:ext cx="11266100" cy="330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525">
                  <a:extLst>
                    <a:ext uri="{9D8B030D-6E8A-4147-A177-3AD203B41FA5}">
                      <a16:colId xmlns:a16="http://schemas.microsoft.com/office/drawing/2014/main" val="2885137512"/>
                    </a:ext>
                  </a:extLst>
                </a:gridCol>
                <a:gridCol w="2816525">
                  <a:extLst>
                    <a:ext uri="{9D8B030D-6E8A-4147-A177-3AD203B41FA5}">
                      <a16:colId xmlns:a16="http://schemas.microsoft.com/office/drawing/2014/main" val="3211721217"/>
                    </a:ext>
                  </a:extLst>
                </a:gridCol>
                <a:gridCol w="2816525">
                  <a:extLst>
                    <a:ext uri="{9D8B030D-6E8A-4147-A177-3AD203B41FA5}">
                      <a16:colId xmlns:a16="http://schemas.microsoft.com/office/drawing/2014/main" val="4210112134"/>
                    </a:ext>
                  </a:extLst>
                </a:gridCol>
                <a:gridCol w="2816525">
                  <a:extLst>
                    <a:ext uri="{9D8B030D-6E8A-4147-A177-3AD203B41FA5}">
                      <a16:colId xmlns:a16="http://schemas.microsoft.com/office/drawing/2014/main" val="223599654"/>
                    </a:ext>
                  </a:extLst>
                </a:gridCol>
              </a:tblGrid>
              <a:tr h="1102136">
                <a:tc>
                  <a:txBody>
                    <a:bodyPr/>
                    <a:lstStyle/>
                    <a:p>
                      <a:r>
                        <a:rPr lang="en-US" sz="3600" dirty="0"/>
                        <a:t>NAME</a:t>
                      </a:r>
                      <a:r>
                        <a:rPr lang="en-US" dirty="0"/>
                        <a:t> </a:t>
                      </a:r>
                      <a:r>
                        <a:rPr lang="en-US" sz="4800" dirty="0"/>
                        <a:t>:</a:t>
                      </a:r>
                      <a:r>
                        <a:rPr lang="en-US" sz="4000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REGISTRATION NO :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ROLL NO :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SECTION : 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25915"/>
                  </a:ext>
                </a:extLst>
              </a:tr>
              <a:tr h="1102136">
                <a:tc>
                  <a:txBody>
                    <a:bodyPr/>
                    <a:lstStyle/>
                    <a:p>
                      <a:r>
                        <a:rPr lang="en-US" dirty="0"/>
                        <a:t>Shaik Khasim Basha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12221508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B-38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KOC30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236905"/>
                  </a:ext>
                </a:extLst>
              </a:tr>
              <a:tr h="1102136">
                <a:tc>
                  <a:txBody>
                    <a:bodyPr/>
                    <a:lstStyle/>
                    <a:p>
                      <a:r>
                        <a:rPr lang="en-US" dirty="0"/>
                        <a:t>Sara </a:t>
                      </a:r>
                      <a:r>
                        <a:rPr lang="en-US" dirty="0" err="1"/>
                        <a:t>Rewanth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12217859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B-59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KOC30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166893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0FB31F-CA4A-404C-AD85-55F6BD9788A3}"/>
              </a:ext>
            </a:extLst>
          </p:cNvPr>
          <p:cNvSpPr/>
          <p:nvPr/>
        </p:nvSpPr>
        <p:spPr>
          <a:xfrm>
            <a:off x="2555227" y="1028710"/>
            <a:ext cx="6781800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Project-2 (RESTAURANT)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13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8FC1-11E5-1499-AFFF-18930E22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work by each member: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E2372-7477-9B2D-491F-B6E828412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is made possible by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Shaik Khasim Basha, Sara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Rewanth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.</a:t>
            </a:r>
            <a:r>
              <a:rPr lang="en-US" dirty="0"/>
              <a:t> Every contribution is important to this project.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Shaik Khasim Basha</a:t>
            </a:r>
            <a:r>
              <a:rPr lang="en-US" dirty="0"/>
              <a:t>: Code for the main page and the creating of logo. Design for the whole page.</a:t>
            </a:r>
          </a:p>
          <a:p>
            <a:pPr marL="0" indent="0">
              <a:buNone/>
            </a:pPr>
            <a:r>
              <a:rPr lang="en-US" dirty="0"/>
              <a:t>                                    And code for Home , Gallery page.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Sara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Rewanth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:  Code for the images and the contact us information.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36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93AFE0-6F7F-DFC1-885E-91FC183EE1DB}"/>
              </a:ext>
            </a:extLst>
          </p:cNvPr>
          <p:cNvSpPr/>
          <p:nvPr/>
        </p:nvSpPr>
        <p:spPr>
          <a:xfrm>
            <a:off x="569343" y="966158"/>
            <a:ext cx="10981427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the Home page of our website.</a:t>
            </a:r>
          </a:p>
          <a:p>
            <a:pPr algn="ctr"/>
            <a:r>
              <a:rPr lang="en-IN" sz="2000" u="sng" dirty="0">
                <a:solidFill>
                  <a:srgbClr val="FF0000"/>
                </a:solidFill>
              </a:rPr>
              <a:t>Tags Used are</a:t>
            </a:r>
            <a:r>
              <a:rPr lang="en-IN" dirty="0">
                <a:solidFill>
                  <a:srgbClr val="FF0000"/>
                </a:solidFill>
              </a:rPr>
              <a:t>: </a:t>
            </a:r>
            <a:r>
              <a:rPr lang="en-IN" dirty="0"/>
              <a:t> html,head,title,link,style,body,div,br,h1,h2,ol,</a:t>
            </a:r>
          </a:p>
          <a:p>
            <a:pPr algn="ctr"/>
            <a:r>
              <a:rPr lang="en-IN" dirty="0"/>
              <a:t>      </a:t>
            </a:r>
            <a:r>
              <a:rPr lang="en-IN" dirty="0" err="1"/>
              <a:t>li,a,img,button,centre,span,class,CSS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052ED-643A-994D-F8F8-D5C4F2F9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80" y="2173857"/>
            <a:ext cx="9559971" cy="46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D6C5-5432-4768-41FF-F63881C8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are the images used in our website including our logo: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280B0-F101-9500-F14F-21CF8D2F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2003642"/>
            <a:ext cx="1763483" cy="1757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517C6-F4C0-042A-7EB5-04F97C2BE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93" y="2003642"/>
            <a:ext cx="2804730" cy="4209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4B027-FBC3-AF79-8FA1-FD0F85E7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152" y="2003642"/>
            <a:ext cx="2750180" cy="412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770157-5A8A-90C9-D1A7-875D11DCA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261" y="2015975"/>
            <a:ext cx="2736880" cy="4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2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E064E-D0B7-23E7-A116-920CA5B2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64" y="1791477"/>
            <a:ext cx="7639105" cy="48612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EB5B0F-12F9-EDB1-055D-78BCA7D15FB6}"/>
              </a:ext>
            </a:extLst>
          </p:cNvPr>
          <p:cNvSpPr/>
          <p:nvPr/>
        </p:nvSpPr>
        <p:spPr>
          <a:xfrm>
            <a:off x="382555" y="802433"/>
            <a:ext cx="11038114" cy="867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special dishes given in the website are: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230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3EAB12-70CE-4E31-A135-20601BF7723D}"/>
              </a:ext>
            </a:extLst>
          </p:cNvPr>
          <p:cNvSpPr/>
          <p:nvPr/>
        </p:nvSpPr>
        <p:spPr>
          <a:xfrm>
            <a:off x="355121" y="2234242"/>
            <a:ext cx="11481758" cy="430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Remaining images are taken from the Google images. And there are 6 buttons in the top</a:t>
            </a:r>
          </a:p>
          <a:p>
            <a:pPr algn="ctr"/>
            <a:r>
              <a:rPr lang="en-US" dirty="0"/>
              <a:t>They Are:  </a:t>
            </a:r>
            <a:r>
              <a:rPr lang="en-US" dirty="0">
                <a:solidFill>
                  <a:srgbClr val="FFFF00"/>
                </a:solidFill>
              </a:rPr>
              <a:t>Home, About, Menu, Gallery, Healthy Tips, Contact us</a:t>
            </a:r>
            <a:endParaRPr lang="en-IN" dirty="0">
              <a:solidFill>
                <a:schemeClr val="bg1"/>
              </a:solidFill>
            </a:endParaRP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These are the main buttons which helps us to go into detail about our RESTAURANT website.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At last we have given an Option to give Feedback to our RESTAURANT.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And the Offers of our RESTAURANT was given in the form of Images keeping SPECIAL OFFERS as the main heading for the offers.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On a Whole we have used EXTERNAL CSS for preparing this project.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rgbClr val="C00000"/>
                </a:solidFill>
              </a:rPr>
              <a:t>NOTE</a:t>
            </a:r>
            <a:r>
              <a:rPr lang="en-IN" dirty="0">
                <a:solidFill>
                  <a:schemeClr val="bg1"/>
                </a:solidFill>
              </a:rPr>
              <a:t> : The website was made in the scale of 125% </a:t>
            </a:r>
            <a:r>
              <a:rPr lang="en-IN" dirty="0" err="1">
                <a:solidFill>
                  <a:schemeClr val="bg1"/>
                </a:solidFill>
              </a:rPr>
              <a:t>fontsize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95641B-FB61-FAB6-C44B-A3BA09B5DF46}"/>
              </a:ext>
            </a:extLst>
          </p:cNvPr>
          <p:cNvSpPr/>
          <p:nvPr/>
        </p:nvSpPr>
        <p:spPr>
          <a:xfrm>
            <a:off x="355121" y="923027"/>
            <a:ext cx="6685472" cy="1069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rte" panose="03060902040502070203" pitchFamily="66" charset="0"/>
              </a:rPr>
              <a:t>Details :</a:t>
            </a:r>
            <a:endParaRPr lang="en-IN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3">
                  <a:lumMod val="20000"/>
                  <a:lumOff val="80000"/>
                </a:schemeClr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15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853878-375B-A0B7-E14A-F844E9F5C981}"/>
              </a:ext>
            </a:extLst>
          </p:cNvPr>
          <p:cNvSpPr/>
          <p:nvPr/>
        </p:nvSpPr>
        <p:spPr>
          <a:xfrm>
            <a:off x="756249" y="2191109"/>
            <a:ext cx="10679502" cy="3269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latin typeface="Copperplate Gothic Light" panose="020E0507020206020404" pitchFamily="34" charset="0"/>
              </a:rPr>
              <a:t>Thank You</a:t>
            </a:r>
            <a:endParaRPr lang="en-IN" sz="13800" dirty="0">
              <a:latin typeface="Copperplate Gothic Light" panose="020E0507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6636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65</TotalTime>
  <Words>291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Copperplate Gothic Light</vt:lpstr>
      <vt:lpstr>Forte</vt:lpstr>
      <vt:lpstr>Gill Sans MT</vt:lpstr>
      <vt:lpstr>Wingdings 2</vt:lpstr>
      <vt:lpstr>Dividend</vt:lpstr>
      <vt:lpstr>PowerPoint Presentation</vt:lpstr>
      <vt:lpstr>Description of work by each member:</vt:lpstr>
      <vt:lpstr>PowerPoint Presentation</vt:lpstr>
      <vt:lpstr>These are the images used in our website including our logo: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blog</dc:title>
  <dc:creator>Shaik khasim Basha</dc:creator>
  <cp:lastModifiedBy>Shaik khasim Basha</cp:lastModifiedBy>
  <cp:revision>1</cp:revision>
  <dcterms:created xsi:type="dcterms:W3CDTF">2022-12-04T20:40:55Z</dcterms:created>
  <dcterms:modified xsi:type="dcterms:W3CDTF">2022-12-05T08:01:04Z</dcterms:modified>
</cp:coreProperties>
</file>